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099" r:id="rId4"/>
    <p:sldId id="2100" r:id="rId5"/>
    <p:sldId id="210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Church’s One Foundation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Eph. 5:23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Samuel John Stone, 1839-1900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Eb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ah,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bawlzo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4103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teelkhia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phat hi;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lam-etna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06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simmawh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nawtgawp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midikte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sawt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ci;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khawmpih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191. Pawlpi In Bul Khat Nei Hi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4</cp:revision>
  <dcterms:created xsi:type="dcterms:W3CDTF">2018-12-14T14:08:08Z</dcterms:created>
  <dcterms:modified xsi:type="dcterms:W3CDTF">2018-12-15T10:20:49Z</dcterms:modified>
</cp:coreProperties>
</file>